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5" r:id="rId6"/>
    <p:sldId id="266" r:id="rId7"/>
    <p:sldId id="267" r:id="rId8"/>
    <p:sldId id="260" r:id="rId9"/>
    <p:sldId id="261" r:id="rId10"/>
    <p:sldId id="262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3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October 21,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October 21,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about/corporate/company/execs.html%23larry" TargetMode="External"/><Relationship Id="rId4" Type="http://schemas.openxmlformats.org/officeDocument/2006/relationships/hyperlink" Target="http://www.google.com/about/corporate/company/execs.html%23sergey" TargetMode="External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590" y="1391652"/>
            <a:ext cx="6309039" cy="32338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6279" y="4665578"/>
            <a:ext cx="387435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By Florines Mendez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Cambridge College </a:t>
            </a:r>
          </a:p>
          <a:p>
            <a:pPr algn="ctr"/>
            <a:r>
              <a:rPr lang="en-US" sz="2400" dirty="0" smtClean="0">
                <a:solidFill>
                  <a:srgbClr val="008000"/>
                </a:solidFill>
              </a:rPr>
              <a:t>Information Literacy 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158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4876" y="523084"/>
            <a:ext cx="4947902" cy="54864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Google Mobile </a:t>
            </a:r>
            <a:r>
              <a:rPr lang="en-US" sz="2000" dirty="0" smtClean="0"/>
              <a:t>now in your hands</a:t>
            </a:r>
            <a:endParaRPr lang="en-US" sz="20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1042" r="1042"/>
          <a:stretch>
            <a:fillRect/>
          </a:stretch>
        </p:blipFill>
        <p:spPr>
          <a:xfrm>
            <a:off x="475382" y="302434"/>
            <a:ext cx="1864092" cy="7981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315" y="1531398"/>
            <a:ext cx="5513904" cy="33260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82" y="1904152"/>
            <a:ext cx="2409314" cy="256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857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194" y="193280"/>
            <a:ext cx="6502094" cy="479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7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6211" y="801543"/>
            <a:ext cx="5670216" cy="548640"/>
          </a:xfrm>
        </p:spPr>
        <p:txBody>
          <a:bodyPr/>
          <a:lstStyle/>
          <a:p>
            <a:r>
              <a:rPr lang="en-US" b="1" dirty="0" smtClean="0">
                <a:solidFill>
                  <a:srgbClr val="FF6600"/>
                </a:solidFill>
              </a:rPr>
              <a:t>Company Profile </a:t>
            </a:r>
            <a:endParaRPr lang="en-US" b="1" dirty="0">
              <a:solidFill>
                <a:srgbClr val="FF66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042" r="1042"/>
          <a:stretch>
            <a:fillRect/>
          </a:stretch>
        </p:blipFill>
        <p:spPr>
          <a:xfrm>
            <a:off x="288225" y="551989"/>
            <a:ext cx="1864092" cy="798194"/>
          </a:xfrm>
        </p:spPr>
      </p:pic>
      <p:sp>
        <p:nvSpPr>
          <p:cNvPr id="9" name="TextBox 8"/>
          <p:cNvSpPr txBox="1"/>
          <p:nvPr/>
        </p:nvSpPr>
        <p:spPr>
          <a:xfrm>
            <a:off x="421910" y="1457157"/>
            <a:ext cx="46848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Founded: </a:t>
            </a:r>
            <a:r>
              <a:rPr lang="en-US" dirty="0" smtClean="0"/>
              <a:t>1998</a:t>
            </a:r>
          </a:p>
          <a:p>
            <a:endParaRPr lang="en-US" dirty="0"/>
          </a:p>
          <a:p>
            <a:r>
              <a:rPr lang="en-US" b="1" dirty="0" smtClean="0"/>
              <a:t>Founders: </a:t>
            </a:r>
            <a:r>
              <a:rPr lang="en-US" u="sng" dirty="0" smtClean="0">
                <a:hlinkClick r:id="rId3"/>
              </a:rPr>
              <a:t>Larry </a:t>
            </a:r>
            <a:r>
              <a:rPr lang="en-US" u="sng" dirty="0">
                <a:hlinkClick r:id="rId3"/>
              </a:rPr>
              <a:t>Page and </a:t>
            </a:r>
            <a:r>
              <a:rPr lang="en-US" u="sng" dirty="0">
                <a:hlinkClick r:id="rId4"/>
              </a:rPr>
              <a:t>Sergey </a:t>
            </a:r>
            <a:r>
              <a:rPr lang="en-US" u="sng" dirty="0" smtClean="0">
                <a:hlinkClick r:id="rId4"/>
              </a:rPr>
              <a:t>Brin</a:t>
            </a:r>
          </a:p>
          <a:p>
            <a:endParaRPr lang="en-US" u="sng" dirty="0">
              <a:hlinkClick r:id="rId4"/>
            </a:endParaRPr>
          </a:p>
          <a:p>
            <a:r>
              <a:rPr lang="en-US" b="1" dirty="0" smtClean="0"/>
              <a:t>Incorporation: </a:t>
            </a:r>
            <a:r>
              <a:rPr lang="en-US" dirty="0" smtClean="0"/>
              <a:t>September </a:t>
            </a:r>
            <a:r>
              <a:rPr lang="en-US" dirty="0"/>
              <a:t>4, </a:t>
            </a:r>
            <a:r>
              <a:rPr lang="en-US" dirty="0" smtClean="0"/>
              <a:t>1998</a:t>
            </a:r>
          </a:p>
          <a:p>
            <a:endParaRPr lang="en-US" dirty="0"/>
          </a:p>
          <a:p>
            <a:r>
              <a:rPr lang="en-US" b="1" dirty="0" smtClean="0"/>
              <a:t>Initial </a:t>
            </a:r>
            <a:r>
              <a:rPr lang="en-US" b="1" dirty="0"/>
              <a:t>public offering (NASDAQ</a:t>
            </a:r>
            <a:r>
              <a:rPr lang="en-US" b="1" dirty="0" smtClean="0"/>
              <a:t>)</a:t>
            </a:r>
            <a:r>
              <a:rPr lang="en-US" dirty="0" smtClean="0"/>
              <a:t>August </a:t>
            </a:r>
            <a:r>
              <a:rPr lang="en-US" dirty="0"/>
              <a:t>19, </a:t>
            </a:r>
            <a:r>
              <a:rPr lang="en-US" dirty="0" smtClean="0"/>
              <a:t>2004</a:t>
            </a:r>
          </a:p>
          <a:p>
            <a:endParaRPr lang="en-US" dirty="0"/>
          </a:p>
          <a:p>
            <a:r>
              <a:rPr lang="en-US" b="1" dirty="0" smtClean="0"/>
              <a:t>Headquarters:</a:t>
            </a:r>
          </a:p>
          <a:p>
            <a:r>
              <a:rPr lang="en-US" dirty="0" smtClean="0"/>
              <a:t>1600 </a:t>
            </a:r>
            <a:r>
              <a:rPr lang="en-US" dirty="0"/>
              <a:t>Amphitheatre </a:t>
            </a:r>
            <a:r>
              <a:rPr lang="en-US" dirty="0" smtClean="0"/>
              <a:t>Parkway</a:t>
            </a:r>
          </a:p>
          <a:p>
            <a:r>
              <a:rPr lang="en-US" dirty="0" smtClean="0"/>
              <a:t>Mountain </a:t>
            </a:r>
            <a:r>
              <a:rPr lang="en-US" dirty="0"/>
              <a:t>View CA 94043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5474" y="1625964"/>
            <a:ext cx="4319919" cy="318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16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2388" y="551988"/>
            <a:ext cx="5320634" cy="54864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Has all you want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1042" r="1042"/>
          <a:stretch>
            <a:fillRect/>
          </a:stretch>
        </p:blipFill>
        <p:spPr>
          <a:xfrm>
            <a:off x="822960" y="302434"/>
            <a:ext cx="1864092" cy="7981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877" y="1200402"/>
            <a:ext cx="5246703" cy="502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62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9789" y="365760"/>
            <a:ext cx="5884111" cy="54864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How to use Google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8509" b="18509"/>
          <a:stretch>
            <a:fillRect/>
          </a:stretch>
        </p:blipFill>
        <p:spPr>
          <a:xfrm>
            <a:off x="1512637" y="1100628"/>
            <a:ext cx="6831263" cy="3810383"/>
          </a:xfr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/>
          <a:srcRect l="1042" r="1042"/>
          <a:stretch>
            <a:fillRect/>
          </a:stretch>
        </p:blipFill>
        <p:spPr>
          <a:xfrm>
            <a:off x="475382" y="302434"/>
            <a:ext cx="1864092" cy="79819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52536" y="1573854"/>
            <a:ext cx="2609120" cy="1408185"/>
          </a:xfrm>
          <a:prstGeom prst="ellipse">
            <a:avLst/>
          </a:prstGeom>
          <a:solidFill>
            <a:srgbClr val="F96A1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www.google.com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75381" y="3216737"/>
            <a:ext cx="2837787" cy="1480435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 the box type what you want to search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273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7265" y="550696"/>
            <a:ext cx="5237805" cy="54864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Google maps 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1042" r="1042"/>
          <a:stretch>
            <a:fillRect/>
          </a:stretch>
        </p:blipFill>
        <p:spPr>
          <a:xfrm>
            <a:off x="475382" y="302434"/>
            <a:ext cx="1864092" cy="7981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77900"/>
            <a:ext cx="9144000" cy="489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47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7266" y="551988"/>
            <a:ext cx="5127366" cy="54864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News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1042" r="1042"/>
          <a:stretch>
            <a:fillRect/>
          </a:stretch>
        </p:blipFill>
        <p:spPr>
          <a:xfrm>
            <a:off x="475382" y="302434"/>
            <a:ext cx="1864092" cy="7981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82" y="1100628"/>
            <a:ext cx="8442563" cy="52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648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7265" y="520603"/>
            <a:ext cx="4920293" cy="54864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videos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1042" r="1042"/>
          <a:stretch>
            <a:fillRect/>
          </a:stretch>
        </p:blipFill>
        <p:spPr>
          <a:xfrm>
            <a:off x="475382" y="302434"/>
            <a:ext cx="1864092" cy="7981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0" y="1130300"/>
            <a:ext cx="6350000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120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0"/>
            <a:ext cx="73953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912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2485" y="515829"/>
            <a:ext cx="5886633" cy="54864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Finding applications 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l="1042" r="1042"/>
          <a:stretch>
            <a:fillRect/>
          </a:stretch>
        </p:blipFill>
        <p:spPr>
          <a:xfrm>
            <a:off x="475382" y="302434"/>
            <a:ext cx="1864092" cy="7981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761" y="1424580"/>
            <a:ext cx="6197600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900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107</TotalTime>
  <Words>75</Words>
  <Application>Microsoft Macintosh PowerPoint</Application>
  <PresentationFormat>On-screen Show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Angles</vt:lpstr>
      <vt:lpstr>PowerPoint Presentation</vt:lpstr>
      <vt:lpstr>Company Profile </vt:lpstr>
      <vt:lpstr>Has all you want</vt:lpstr>
      <vt:lpstr>How to use Google</vt:lpstr>
      <vt:lpstr>Google maps </vt:lpstr>
      <vt:lpstr>News</vt:lpstr>
      <vt:lpstr>videos </vt:lpstr>
      <vt:lpstr>PowerPoint Presentation</vt:lpstr>
      <vt:lpstr>Finding applications </vt:lpstr>
      <vt:lpstr>Google Mobile now in your hands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Florines Mendez</dc:creator>
  <cp:lastModifiedBy>Florines Mendez</cp:lastModifiedBy>
  <cp:revision>12</cp:revision>
  <dcterms:created xsi:type="dcterms:W3CDTF">2011-10-22T02:20:07Z</dcterms:created>
  <dcterms:modified xsi:type="dcterms:W3CDTF">2011-10-22T04:07:51Z</dcterms:modified>
</cp:coreProperties>
</file>